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1086" r:id="rId2"/>
    <p:sldId id="1089" r:id="rId3"/>
    <p:sldId id="1090" r:id="rId4"/>
  </p:sldIdLst>
  <p:sldSz cx="15119350" cy="10691813"/>
  <p:notesSz cx="6797675" cy="45656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封面" id="{4AB457ED-CCA7-4F6B-90EE-670EDD253B84}">
          <p14:sldIdLst>
            <p14:sldId id="1086"/>
            <p14:sldId id="1089"/>
            <p14:sldId id="109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6361" userDrawn="1">
          <p15:clr>
            <a:srgbClr val="A4A3A4"/>
          </p15:clr>
        </p15:guide>
        <p15:guide id="2" pos="4762" userDrawn="1">
          <p15:clr>
            <a:srgbClr val="A4A3A4"/>
          </p15:clr>
        </p15:guide>
        <p15:guide id="3" pos="544" userDrawn="1">
          <p15:clr>
            <a:srgbClr val="A4A3A4"/>
          </p15:clr>
        </p15:guide>
        <p15:guide id="4" pos="4195" userDrawn="1">
          <p15:clr>
            <a:srgbClr val="A4A3A4"/>
          </p15:clr>
        </p15:guide>
        <p15:guide id="5" orient="horz" pos="374" userDrawn="1">
          <p15:clr>
            <a:srgbClr val="A4A3A4"/>
          </p15:clr>
        </p15:guide>
        <p15:guide id="6" pos="5329" userDrawn="1">
          <p15:clr>
            <a:srgbClr val="A4A3A4"/>
          </p15:clr>
        </p15:guide>
        <p15:guide id="7" orient="horz" pos="601" userDrawn="1">
          <p15:clr>
            <a:srgbClr val="A4A3A4"/>
          </p15:clr>
        </p15:guide>
        <p15:guide id="8" pos="974" userDrawn="1">
          <p15:clr>
            <a:srgbClr val="A4A3A4"/>
          </p15:clr>
        </p15:guide>
        <p15:guide id="9" orient="horz" pos="209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A12B"/>
    <a:srgbClr val="FAECD1"/>
    <a:srgbClr val="215968"/>
    <a:srgbClr val="DEA535"/>
    <a:srgbClr val="031D7A"/>
    <a:srgbClr val="A5A5A5"/>
    <a:srgbClr val="B17ED8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52" autoAdjust="0"/>
    <p:restoredTop sz="94660"/>
  </p:normalViewPr>
  <p:slideViewPr>
    <p:cSldViewPr snapToGrid="0" showGuides="1">
      <p:cViewPr varScale="1">
        <p:scale>
          <a:sx n="48" d="100"/>
          <a:sy n="48" d="100"/>
        </p:scale>
        <p:origin x="1594" y="62"/>
      </p:cViewPr>
      <p:guideLst>
        <p:guide orient="horz" pos="6361"/>
        <p:guide pos="4762"/>
        <p:guide pos="544"/>
        <p:guide pos="4195"/>
        <p:guide orient="horz" pos="374"/>
        <p:guide pos="5329"/>
        <p:guide orient="horz" pos="601"/>
        <p:guide pos="974"/>
        <p:guide orient="horz" pos="209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8941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229340"/>
          </a:xfrm>
          <a:prstGeom prst="rect">
            <a:avLst/>
          </a:prstGeom>
        </p:spPr>
        <p:txBody>
          <a:bodyPr vert="horz" lIns="62115" tIns="31058" rIns="62115" bIns="31058" rtlCol="0"/>
          <a:lstStyle>
            <a:lvl1pPr algn="l">
              <a:defRPr sz="8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0837" y="0"/>
            <a:ext cx="2945659" cy="229340"/>
          </a:xfrm>
          <a:prstGeom prst="rect">
            <a:avLst/>
          </a:prstGeom>
        </p:spPr>
        <p:txBody>
          <a:bodyPr vert="horz" lIns="62115" tIns="31058" rIns="62115" bIns="31058" rtlCol="0"/>
          <a:lstStyle>
            <a:lvl1pPr algn="r">
              <a:defRPr sz="800"/>
            </a:lvl1pPr>
          </a:lstStyle>
          <a:p>
            <a:fld id="{0F2220E8-1510-4BF7-B278-28A387052356}" type="datetimeFigureOut">
              <a:rPr lang="zh-CN" altLang="en-US" smtClean="0"/>
              <a:t>2026-04-29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308225" y="569913"/>
            <a:ext cx="2181225" cy="15414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2115" tIns="31058" rIns="62115" bIns="31058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9768" y="2197220"/>
            <a:ext cx="5438140" cy="1797724"/>
          </a:xfrm>
          <a:prstGeom prst="rect">
            <a:avLst/>
          </a:prstGeom>
        </p:spPr>
        <p:txBody>
          <a:bodyPr vert="horz" lIns="62115" tIns="31058" rIns="62115" bIns="31058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4336312"/>
            <a:ext cx="2945659" cy="229339"/>
          </a:xfrm>
          <a:prstGeom prst="rect">
            <a:avLst/>
          </a:prstGeom>
        </p:spPr>
        <p:txBody>
          <a:bodyPr vert="horz" lIns="62115" tIns="31058" rIns="62115" bIns="31058" rtlCol="0" anchor="b"/>
          <a:lstStyle>
            <a:lvl1pPr algn="l">
              <a:defRPr sz="8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0837" y="4336312"/>
            <a:ext cx="2945659" cy="229339"/>
          </a:xfrm>
          <a:prstGeom prst="rect">
            <a:avLst/>
          </a:prstGeom>
        </p:spPr>
        <p:txBody>
          <a:bodyPr vert="horz" lIns="62115" tIns="31058" rIns="62115" bIns="31058" rtlCol="0" anchor="b"/>
          <a:lstStyle>
            <a:lvl1pPr algn="r">
              <a:defRPr sz="800"/>
            </a:lvl1pPr>
          </a:lstStyle>
          <a:p>
            <a:fld id="{C0D848B4-4097-4C4F-A37B-4E37406124A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49795"/>
            <a:ext cx="12851448" cy="3722335"/>
          </a:xfrm>
        </p:spPr>
        <p:txBody>
          <a:bodyPr anchor="b"/>
          <a:lstStyle>
            <a:lvl1pPr algn="ctr">
              <a:defRPr sz="935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615678"/>
            <a:ext cx="11339513" cy="2581379"/>
          </a:xfrm>
        </p:spPr>
        <p:txBody>
          <a:bodyPr/>
          <a:lstStyle>
            <a:lvl1pPr marL="0" indent="0" algn="ctr">
              <a:buNone/>
              <a:defRPr sz="3740"/>
            </a:lvl1pPr>
            <a:lvl2pPr marL="712470" indent="0" algn="ctr">
              <a:buNone/>
              <a:defRPr sz="3120"/>
            </a:lvl2pPr>
            <a:lvl3pPr marL="1425575" indent="0" algn="ctr">
              <a:buNone/>
              <a:defRPr sz="2805"/>
            </a:lvl3pPr>
            <a:lvl4pPr marL="2138045" indent="0" algn="ctr">
              <a:buNone/>
              <a:defRPr sz="2495"/>
            </a:lvl4pPr>
            <a:lvl5pPr marL="2851150" indent="0" algn="ctr">
              <a:buNone/>
              <a:defRPr sz="2495"/>
            </a:lvl5pPr>
            <a:lvl6pPr marL="3563620" indent="0" algn="ctr">
              <a:buNone/>
              <a:defRPr sz="2495"/>
            </a:lvl6pPr>
            <a:lvl7pPr marL="4276725" indent="0" algn="ctr">
              <a:buNone/>
              <a:defRPr sz="2495"/>
            </a:lvl7pPr>
            <a:lvl8pPr marL="4989195" indent="0" algn="ctr">
              <a:buNone/>
              <a:defRPr sz="2495"/>
            </a:lvl8pPr>
            <a:lvl9pPr marL="5702300" indent="0" algn="ctr">
              <a:buNone/>
              <a:defRPr sz="2495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E8BF9-E730-4592-A6FE-4FAFD14A47F2}" type="datetimeFigureOut">
              <a:rPr lang="zh-CN" altLang="en-US" smtClean="0"/>
              <a:t>2026-04-29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58B15-88D9-4C2D-ABB8-2297F12847D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E8BF9-E730-4592-A6FE-4FAFD14A47F2}" type="datetimeFigureOut">
              <a:rPr lang="zh-CN" altLang="en-US" smtClean="0"/>
              <a:t>2026-04-29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58B15-88D9-4C2D-ABB8-2297F12847D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69240"/>
            <a:ext cx="3260110" cy="9060817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69240"/>
            <a:ext cx="9591338" cy="9060817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E8BF9-E730-4592-A6FE-4FAFD14A47F2}" type="datetimeFigureOut">
              <a:rPr lang="zh-CN" altLang="en-US" smtClean="0"/>
              <a:t>2026-04-29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58B15-88D9-4C2D-ABB8-2297F12847D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E8BF9-E730-4592-A6FE-4FAFD14A47F2}" type="datetimeFigureOut">
              <a:rPr lang="zh-CN" altLang="en-US" smtClean="0"/>
              <a:t>2026-04-29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58B15-88D9-4C2D-ABB8-2297F12847D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65532"/>
            <a:ext cx="13040439" cy="4447496"/>
          </a:xfrm>
        </p:spPr>
        <p:txBody>
          <a:bodyPr anchor="b"/>
          <a:lstStyle>
            <a:lvl1pPr>
              <a:defRPr sz="935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7155103"/>
            <a:ext cx="13040439" cy="2338833"/>
          </a:xfrm>
        </p:spPr>
        <p:txBody>
          <a:bodyPr/>
          <a:lstStyle>
            <a:lvl1pPr marL="0" indent="0">
              <a:buNone/>
              <a:defRPr sz="3740">
                <a:solidFill>
                  <a:schemeClr val="tx1"/>
                </a:solidFill>
              </a:defRPr>
            </a:lvl1pPr>
            <a:lvl2pPr marL="712470" indent="0">
              <a:buNone/>
              <a:defRPr sz="3120">
                <a:solidFill>
                  <a:schemeClr val="tx1">
                    <a:tint val="75000"/>
                  </a:schemeClr>
                </a:solidFill>
              </a:defRPr>
            </a:lvl2pPr>
            <a:lvl3pPr marL="1425575" indent="0">
              <a:buNone/>
              <a:defRPr sz="2805">
                <a:solidFill>
                  <a:schemeClr val="tx1">
                    <a:tint val="75000"/>
                  </a:schemeClr>
                </a:solidFill>
              </a:defRPr>
            </a:lvl3pPr>
            <a:lvl4pPr marL="2138045" indent="0">
              <a:buNone/>
              <a:defRPr sz="2495">
                <a:solidFill>
                  <a:schemeClr val="tx1">
                    <a:tint val="75000"/>
                  </a:schemeClr>
                </a:solidFill>
              </a:defRPr>
            </a:lvl4pPr>
            <a:lvl5pPr marL="2851150" indent="0">
              <a:buNone/>
              <a:defRPr sz="2495">
                <a:solidFill>
                  <a:schemeClr val="tx1">
                    <a:tint val="75000"/>
                  </a:schemeClr>
                </a:solidFill>
              </a:defRPr>
            </a:lvl5pPr>
            <a:lvl6pPr marL="3563620" indent="0">
              <a:buNone/>
              <a:defRPr sz="2495">
                <a:solidFill>
                  <a:schemeClr val="tx1">
                    <a:tint val="75000"/>
                  </a:schemeClr>
                </a:solidFill>
              </a:defRPr>
            </a:lvl6pPr>
            <a:lvl7pPr marL="4276725" indent="0">
              <a:buNone/>
              <a:defRPr sz="2495">
                <a:solidFill>
                  <a:schemeClr val="tx1">
                    <a:tint val="75000"/>
                  </a:schemeClr>
                </a:solidFill>
              </a:defRPr>
            </a:lvl7pPr>
            <a:lvl8pPr marL="4989195" indent="0">
              <a:buNone/>
              <a:defRPr sz="2495">
                <a:solidFill>
                  <a:schemeClr val="tx1">
                    <a:tint val="75000"/>
                  </a:schemeClr>
                </a:solidFill>
              </a:defRPr>
            </a:lvl8pPr>
            <a:lvl9pPr marL="5702300" indent="0">
              <a:buNone/>
              <a:defRPr sz="249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E8BF9-E730-4592-A6FE-4FAFD14A47F2}" type="datetimeFigureOut">
              <a:rPr lang="zh-CN" altLang="en-US" smtClean="0"/>
              <a:t>2026-04-29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58B15-88D9-4C2D-ABB8-2297F12847D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846200"/>
            <a:ext cx="6425724" cy="678385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46200"/>
            <a:ext cx="6425724" cy="678385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E8BF9-E730-4592-A6FE-4FAFD14A47F2}" type="datetimeFigureOut">
              <a:rPr lang="zh-CN" altLang="en-US" smtClean="0"/>
              <a:t>2026-04-29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58B15-88D9-4C2D-ABB8-2297F12847D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69242"/>
            <a:ext cx="13040439" cy="206659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620980"/>
            <a:ext cx="6396193" cy="1284502"/>
          </a:xfrm>
        </p:spPr>
        <p:txBody>
          <a:bodyPr anchor="b"/>
          <a:lstStyle>
            <a:lvl1pPr marL="0" indent="0">
              <a:buNone/>
              <a:defRPr sz="3740" b="1"/>
            </a:lvl1pPr>
            <a:lvl2pPr marL="712470" indent="0">
              <a:buNone/>
              <a:defRPr sz="3120" b="1"/>
            </a:lvl2pPr>
            <a:lvl3pPr marL="1425575" indent="0">
              <a:buNone/>
              <a:defRPr sz="2805" b="1"/>
            </a:lvl3pPr>
            <a:lvl4pPr marL="2138045" indent="0">
              <a:buNone/>
              <a:defRPr sz="2495" b="1"/>
            </a:lvl4pPr>
            <a:lvl5pPr marL="2851150" indent="0">
              <a:buNone/>
              <a:defRPr sz="2495" b="1"/>
            </a:lvl5pPr>
            <a:lvl6pPr marL="3563620" indent="0">
              <a:buNone/>
              <a:defRPr sz="2495" b="1"/>
            </a:lvl6pPr>
            <a:lvl7pPr marL="4276725" indent="0">
              <a:buNone/>
              <a:defRPr sz="2495" b="1"/>
            </a:lvl7pPr>
            <a:lvl8pPr marL="4989195" indent="0">
              <a:buNone/>
              <a:defRPr sz="2495" b="1"/>
            </a:lvl8pPr>
            <a:lvl9pPr marL="5702300" indent="0">
              <a:buNone/>
              <a:defRPr sz="2495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905482"/>
            <a:ext cx="6396193" cy="57443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620980"/>
            <a:ext cx="6427693" cy="1284502"/>
          </a:xfrm>
        </p:spPr>
        <p:txBody>
          <a:bodyPr anchor="b"/>
          <a:lstStyle>
            <a:lvl1pPr marL="0" indent="0">
              <a:buNone/>
              <a:defRPr sz="3740" b="1"/>
            </a:lvl1pPr>
            <a:lvl2pPr marL="712470" indent="0">
              <a:buNone/>
              <a:defRPr sz="3120" b="1"/>
            </a:lvl2pPr>
            <a:lvl3pPr marL="1425575" indent="0">
              <a:buNone/>
              <a:defRPr sz="2805" b="1"/>
            </a:lvl3pPr>
            <a:lvl4pPr marL="2138045" indent="0">
              <a:buNone/>
              <a:defRPr sz="2495" b="1"/>
            </a:lvl4pPr>
            <a:lvl5pPr marL="2851150" indent="0">
              <a:buNone/>
              <a:defRPr sz="2495" b="1"/>
            </a:lvl5pPr>
            <a:lvl6pPr marL="3563620" indent="0">
              <a:buNone/>
              <a:defRPr sz="2495" b="1"/>
            </a:lvl6pPr>
            <a:lvl7pPr marL="4276725" indent="0">
              <a:buNone/>
              <a:defRPr sz="2495" b="1"/>
            </a:lvl7pPr>
            <a:lvl8pPr marL="4989195" indent="0">
              <a:buNone/>
              <a:defRPr sz="2495" b="1"/>
            </a:lvl8pPr>
            <a:lvl9pPr marL="5702300" indent="0">
              <a:buNone/>
              <a:defRPr sz="2495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905482"/>
            <a:ext cx="6427693" cy="57443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E8BF9-E730-4592-A6FE-4FAFD14A47F2}" type="datetimeFigureOut">
              <a:rPr lang="zh-CN" altLang="en-US" smtClean="0"/>
              <a:t>2026-04-29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58B15-88D9-4C2D-ABB8-2297F12847D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E8BF9-E730-4592-A6FE-4FAFD14A47F2}" type="datetimeFigureOut">
              <a:rPr lang="zh-CN" altLang="en-US" smtClean="0"/>
              <a:t>2026-04-29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58B15-88D9-4C2D-ABB8-2297F12847D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E8BF9-E730-4592-A6FE-4FAFD14A47F2}" type="datetimeFigureOut">
              <a:rPr lang="zh-CN" altLang="en-US" smtClean="0"/>
              <a:t>2026-04-29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58B15-88D9-4C2D-ABB8-2297F12847D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9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39425"/>
            <a:ext cx="7654171" cy="7598117"/>
          </a:xfrm>
        </p:spPr>
        <p:txBody>
          <a:bodyPr/>
          <a:lstStyle>
            <a:lvl1pPr>
              <a:defRPr sz="4990"/>
            </a:lvl1pPr>
            <a:lvl2pPr>
              <a:defRPr sz="4365"/>
            </a:lvl2pPr>
            <a:lvl3pPr>
              <a:defRPr sz="3740"/>
            </a:lvl3pPr>
            <a:lvl4pPr>
              <a:defRPr sz="3120"/>
            </a:lvl4pPr>
            <a:lvl5pPr>
              <a:defRPr sz="3120"/>
            </a:lvl5pPr>
            <a:lvl6pPr>
              <a:defRPr sz="3120"/>
            </a:lvl6pPr>
            <a:lvl7pPr>
              <a:defRPr sz="3120"/>
            </a:lvl7pPr>
            <a:lvl8pPr>
              <a:defRPr sz="3120"/>
            </a:lvl8pPr>
            <a:lvl9pPr>
              <a:defRPr sz="312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5"/>
            </a:lvl1pPr>
            <a:lvl2pPr marL="712470" indent="0">
              <a:buNone/>
              <a:defRPr sz="2185"/>
            </a:lvl2pPr>
            <a:lvl3pPr marL="1425575" indent="0">
              <a:buNone/>
              <a:defRPr sz="1870"/>
            </a:lvl3pPr>
            <a:lvl4pPr marL="2138045" indent="0">
              <a:buNone/>
              <a:defRPr sz="1560"/>
            </a:lvl4pPr>
            <a:lvl5pPr marL="2851150" indent="0">
              <a:buNone/>
              <a:defRPr sz="1560"/>
            </a:lvl5pPr>
            <a:lvl6pPr marL="3563620" indent="0">
              <a:buNone/>
              <a:defRPr sz="1560"/>
            </a:lvl6pPr>
            <a:lvl7pPr marL="4276725" indent="0">
              <a:buNone/>
              <a:defRPr sz="1560"/>
            </a:lvl7pPr>
            <a:lvl8pPr marL="4989195" indent="0">
              <a:buNone/>
              <a:defRPr sz="1560"/>
            </a:lvl8pPr>
            <a:lvl9pPr marL="5702300" indent="0">
              <a:buNone/>
              <a:defRPr sz="156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E8BF9-E730-4592-A6FE-4FAFD14A47F2}" type="datetimeFigureOut">
              <a:rPr lang="zh-CN" altLang="en-US" smtClean="0"/>
              <a:t>2026-04-29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58B15-88D9-4C2D-ABB8-2297F12847D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9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39425"/>
            <a:ext cx="7654171" cy="7598117"/>
          </a:xfrm>
        </p:spPr>
        <p:txBody>
          <a:bodyPr anchor="t"/>
          <a:lstStyle>
            <a:lvl1pPr marL="0" indent="0">
              <a:buNone/>
              <a:defRPr sz="4990"/>
            </a:lvl1pPr>
            <a:lvl2pPr marL="712470" indent="0">
              <a:buNone/>
              <a:defRPr sz="4365"/>
            </a:lvl2pPr>
            <a:lvl3pPr marL="1425575" indent="0">
              <a:buNone/>
              <a:defRPr sz="3740"/>
            </a:lvl3pPr>
            <a:lvl4pPr marL="2138045" indent="0">
              <a:buNone/>
              <a:defRPr sz="3120"/>
            </a:lvl4pPr>
            <a:lvl5pPr marL="2851150" indent="0">
              <a:buNone/>
              <a:defRPr sz="3120"/>
            </a:lvl5pPr>
            <a:lvl6pPr marL="3563620" indent="0">
              <a:buNone/>
              <a:defRPr sz="3120"/>
            </a:lvl6pPr>
            <a:lvl7pPr marL="4276725" indent="0">
              <a:buNone/>
              <a:defRPr sz="3120"/>
            </a:lvl7pPr>
            <a:lvl8pPr marL="4989195" indent="0">
              <a:buNone/>
              <a:defRPr sz="3120"/>
            </a:lvl8pPr>
            <a:lvl9pPr marL="5702300" indent="0">
              <a:buNone/>
              <a:defRPr sz="312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5"/>
            </a:lvl1pPr>
            <a:lvl2pPr marL="712470" indent="0">
              <a:buNone/>
              <a:defRPr sz="2185"/>
            </a:lvl2pPr>
            <a:lvl3pPr marL="1425575" indent="0">
              <a:buNone/>
              <a:defRPr sz="1870"/>
            </a:lvl3pPr>
            <a:lvl4pPr marL="2138045" indent="0">
              <a:buNone/>
              <a:defRPr sz="1560"/>
            </a:lvl4pPr>
            <a:lvl5pPr marL="2851150" indent="0">
              <a:buNone/>
              <a:defRPr sz="1560"/>
            </a:lvl5pPr>
            <a:lvl6pPr marL="3563620" indent="0">
              <a:buNone/>
              <a:defRPr sz="1560"/>
            </a:lvl6pPr>
            <a:lvl7pPr marL="4276725" indent="0">
              <a:buNone/>
              <a:defRPr sz="1560"/>
            </a:lvl7pPr>
            <a:lvl8pPr marL="4989195" indent="0">
              <a:buNone/>
              <a:defRPr sz="1560"/>
            </a:lvl8pPr>
            <a:lvl9pPr marL="5702300" indent="0">
              <a:buNone/>
              <a:defRPr sz="156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E8BF9-E730-4592-A6FE-4FAFD14A47F2}" type="datetimeFigureOut">
              <a:rPr lang="zh-CN" altLang="en-US" smtClean="0"/>
              <a:t>2026-04-29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58B15-88D9-4C2D-ABB8-2297F12847D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69242"/>
            <a:ext cx="13040439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846200"/>
            <a:ext cx="1304043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E8BF9-E730-4592-A6FE-4FAFD14A47F2}" type="datetimeFigureOut">
              <a:rPr lang="zh-CN" altLang="en-US" smtClean="0"/>
              <a:t>2026-04-29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9909729"/>
            <a:ext cx="5102781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58B15-88D9-4C2D-ABB8-2297F12847D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425575" rtl="0" eaLnBrk="1" latinLnBrk="0" hangingPunct="1">
        <a:lnSpc>
          <a:spcPct val="90000"/>
        </a:lnSpc>
        <a:spcBef>
          <a:spcPct val="0"/>
        </a:spcBef>
        <a:buNone/>
        <a:defRPr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235" indent="-356235" algn="l" defTabSz="1425575" rtl="0" eaLnBrk="1" latinLnBrk="0" hangingPunct="1">
        <a:lnSpc>
          <a:spcPct val="90000"/>
        </a:lnSpc>
        <a:spcBef>
          <a:spcPts val="1560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340" indent="-356235" algn="l" defTabSz="1425575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740" kern="1200">
          <a:solidFill>
            <a:schemeClr val="tx1"/>
          </a:solidFill>
          <a:latin typeface="+mn-lt"/>
          <a:ea typeface="+mn-ea"/>
          <a:cs typeface="+mn-cs"/>
        </a:defRPr>
      </a:lvl2pPr>
      <a:lvl3pPr marL="1781810" indent="-356235" algn="l" defTabSz="1425575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120" kern="1200">
          <a:solidFill>
            <a:schemeClr val="tx1"/>
          </a:solidFill>
          <a:latin typeface="+mn-lt"/>
          <a:ea typeface="+mn-ea"/>
          <a:cs typeface="+mn-cs"/>
        </a:defRPr>
      </a:lvl3pPr>
      <a:lvl4pPr marL="2494915" indent="-356235" algn="l" defTabSz="1425575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5" kern="1200">
          <a:solidFill>
            <a:schemeClr val="tx1"/>
          </a:solidFill>
          <a:latin typeface="+mn-lt"/>
          <a:ea typeface="+mn-ea"/>
          <a:cs typeface="+mn-cs"/>
        </a:defRPr>
      </a:lvl4pPr>
      <a:lvl5pPr marL="3207385" indent="-356235" algn="l" defTabSz="1425575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5" kern="1200">
          <a:solidFill>
            <a:schemeClr val="tx1"/>
          </a:solidFill>
          <a:latin typeface="+mn-lt"/>
          <a:ea typeface="+mn-ea"/>
          <a:cs typeface="+mn-cs"/>
        </a:defRPr>
      </a:lvl5pPr>
      <a:lvl6pPr marL="3920490" indent="-356235" algn="l" defTabSz="1425575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5" kern="1200">
          <a:solidFill>
            <a:schemeClr val="tx1"/>
          </a:solidFill>
          <a:latin typeface="+mn-lt"/>
          <a:ea typeface="+mn-ea"/>
          <a:cs typeface="+mn-cs"/>
        </a:defRPr>
      </a:lvl6pPr>
      <a:lvl7pPr marL="4632960" indent="-356235" algn="l" defTabSz="1425575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5" kern="1200">
          <a:solidFill>
            <a:schemeClr val="tx1"/>
          </a:solidFill>
          <a:latin typeface="+mn-lt"/>
          <a:ea typeface="+mn-ea"/>
          <a:cs typeface="+mn-cs"/>
        </a:defRPr>
      </a:lvl7pPr>
      <a:lvl8pPr marL="5346065" indent="-356235" algn="l" defTabSz="1425575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5" kern="1200">
          <a:solidFill>
            <a:schemeClr val="tx1"/>
          </a:solidFill>
          <a:latin typeface="+mn-lt"/>
          <a:ea typeface="+mn-ea"/>
          <a:cs typeface="+mn-cs"/>
        </a:defRPr>
      </a:lvl8pPr>
      <a:lvl9pPr marL="6058535" indent="-356235" algn="l" defTabSz="1425575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75" rtl="0" eaLnBrk="1" latinLnBrk="0" hangingPunct="1">
        <a:defRPr sz="2805" kern="1200">
          <a:solidFill>
            <a:schemeClr val="tx1"/>
          </a:solidFill>
          <a:latin typeface="+mn-lt"/>
          <a:ea typeface="+mn-ea"/>
          <a:cs typeface="+mn-cs"/>
        </a:defRPr>
      </a:lvl1pPr>
      <a:lvl2pPr marL="712470" algn="l" defTabSz="1425575" rtl="0" eaLnBrk="1" latinLnBrk="0" hangingPunct="1">
        <a:defRPr sz="2805" kern="1200">
          <a:solidFill>
            <a:schemeClr val="tx1"/>
          </a:solidFill>
          <a:latin typeface="+mn-lt"/>
          <a:ea typeface="+mn-ea"/>
          <a:cs typeface="+mn-cs"/>
        </a:defRPr>
      </a:lvl2pPr>
      <a:lvl3pPr marL="1425575" algn="l" defTabSz="1425575" rtl="0" eaLnBrk="1" latinLnBrk="0" hangingPunct="1">
        <a:defRPr sz="2805" kern="1200">
          <a:solidFill>
            <a:schemeClr val="tx1"/>
          </a:solidFill>
          <a:latin typeface="+mn-lt"/>
          <a:ea typeface="+mn-ea"/>
          <a:cs typeface="+mn-cs"/>
        </a:defRPr>
      </a:lvl3pPr>
      <a:lvl4pPr marL="2138045" algn="l" defTabSz="1425575" rtl="0" eaLnBrk="1" latinLnBrk="0" hangingPunct="1">
        <a:defRPr sz="2805" kern="1200">
          <a:solidFill>
            <a:schemeClr val="tx1"/>
          </a:solidFill>
          <a:latin typeface="+mn-lt"/>
          <a:ea typeface="+mn-ea"/>
          <a:cs typeface="+mn-cs"/>
        </a:defRPr>
      </a:lvl4pPr>
      <a:lvl5pPr marL="2851150" algn="l" defTabSz="1425575" rtl="0" eaLnBrk="1" latinLnBrk="0" hangingPunct="1">
        <a:defRPr sz="2805" kern="1200">
          <a:solidFill>
            <a:schemeClr val="tx1"/>
          </a:solidFill>
          <a:latin typeface="+mn-lt"/>
          <a:ea typeface="+mn-ea"/>
          <a:cs typeface="+mn-cs"/>
        </a:defRPr>
      </a:lvl5pPr>
      <a:lvl6pPr marL="3563620" algn="l" defTabSz="1425575" rtl="0" eaLnBrk="1" latinLnBrk="0" hangingPunct="1">
        <a:defRPr sz="2805" kern="1200">
          <a:solidFill>
            <a:schemeClr val="tx1"/>
          </a:solidFill>
          <a:latin typeface="+mn-lt"/>
          <a:ea typeface="+mn-ea"/>
          <a:cs typeface="+mn-cs"/>
        </a:defRPr>
      </a:lvl6pPr>
      <a:lvl7pPr marL="4276725" algn="l" defTabSz="1425575" rtl="0" eaLnBrk="1" latinLnBrk="0" hangingPunct="1">
        <a:defRPr sz="2805" kern="1200">
          <a:solidFill>
            <a:schemeClr val="tx1"/>
          </a:solidFill>
          <a:latin typeface="+mn-lt"/>
          <a:ea typeface="+mn-ea"/>
          <a:cs typeface="+mn-cs"/>
        </a:defRPr>
      </a:lvl7pPr>
      <a:lvl8pPr marL="4989195" algn="l" defTabSz="1425575" rtl="0" eaLnBrk="1" latinLnBrk="0" hangingPunct="1">
        <a:defRPr sz="2805" kern="1200">
          <a:solidFill>
            <a:schemeClr val="tx1"/>
          </a:solidFill>
          <a:latin typeface="+mn-lt"/>
          <a:ea typeface="+mn-ea"/>
          <a:cs typeface="+mn-cs"/>
        </a:defRPr>
      </a:lvl8pPr>
      <a:lvl9pPr marL="5702300" algn="l" defTabSz="1425575" rtl="0" eaLnBrk="1" latinLnBrk="0" hangingPunct="1">
        <a:defRPr sz="28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"/>
          <p:cNvSpPr txBox="1"/>
          <p:nvPr/>
        </p:nvSpPr>
        <p:spPr>
          <a:xfrm>
            <a:off x="666505" y="1760096"/>
            <a:ext cx="57832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应征申请人单位简介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13"/>
          <p:cNvSpPr txBox="1"/>
          <p:nvPr/>
        </p:nvSpPr>
        <p:spPr>
          <a:xfrm>
            <a:off x="666505" y="592242"/>
            <a:ext cx="937308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应征申请人英文简称（如有）</a:t>
            </a:r>
            <a:endParaRPr lang="en-US" altLang="zh-CN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defRPr/>
            </a:pP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应征申请人全称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666505" y="2461060"/>
            <a:ext cx="13851600" cy="7509748"/>
          </a:xfrm>
          <a:prstGeom prst="rect">
            <a:avLst/>
          </a:prstGeom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pPr algn="ctr"/>
            <a:r>
              <a:rPr lang="zh-CN" altLang="en-US" sz="3200" dirty="0"/>
              <a:t>（请填写）</a:t>
            </a:r>
            <a:endParaRPr lang="en-US" altLang="zh-CN" sz="3200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2844763" y="592242"/>
            <a:ext cx="1608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（企业</a:t>
            </a: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logo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70B1FA-9100-7740-8165-D5A11B44E1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">
            <a:extLst>
              <a:ext uri="{FF2B5EF4-FFF2-40B4-BE49-F238E27FC236}">
                <a16:creationId xmlns:a16="http://schemas.microsoft.com/office/drawing/2014/main" id="{B606778A-805A-750F-183A-325A0E1C1AAB}"/>
              </a:ext>
            </a:extLst>
          </p:cNvPr>
          <p:cNvSpPr txBox="1"/>
          <p:nvPr/>
        </p:nvSpPr>
        <p:spPr>
          <a:xfrm>
            <a:off x="666505" y="1760096"/>
            <a:ext cx="57832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拟派本项目的主要人员资历</a:t>
            </a:r>
            <a:endParaRPr lang="en-US" altLang="zh-CN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13">
            <a:extLst>
              <a:ext uri="{FF2B5EF4-FFF2-40B4-BE49-F238E27FC236}">
                <a16:creationId xmlns:a16="http://schemas.microsoft.com/office/drawing/2014/main" id="{96E9F9B7-8262-E66F-A85C-78BBF4631D12}"/>
              </a:ext>
            </a:extLst>
          </p:cNvPr>
          <p:cNvSpPr txBox="1"/>
          <p:nvPr/>
        </p:nvSpPr>
        <p:spPr>
          <a:xfrm>
            <a:off x="666505" y="592242"/>
            <a:ext cx="937308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应征申请人英文简称（如有）</a:t>
            </a:r>
            <a:endParaRPr lang="en-US" altLang="zh-CN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defRPr/>
            </a:pP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应征申请人全称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E3FFAC88-08BB-02DD-7AA0-980B5A1DEA9A}"/>
              </a:ext>
            </a:extLst>
          </p:cNvPr>
          <p:cNvSpPr txBox="1"/>
          <p:nvPr/>
        </p:nvSpPr>
        <p:spPr>
          <a:xfrm>
            <a:off x="666505" y="2364808"/>
            <a:ext cx="13851600" cy="7571303"/>
          </a:xfrm>
          <a:prstGeom prst="rect">
            <a:avLst/>
          </a:prstGeom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b="1" dirty="0"/>
              <a:t>项目负责人、首席规划师、建筑师、产业规划研究专家、运营策划顾问可以附本人照片：</a:t>
            </a:r>
            <a:endParaRPr lang="en-US" altLang="zh-CN" b="1" dirty="0"/>
          </a:p>
          <a:p>
            <a:endParaRPr lang="en-US" altLang="zh-CN" dirty="0"/>
          </a:p>
          <a:p>
            <a:r>
              <a:rPr lang="zh-CN" altLang="en-US" dirty="0"/>
              <a:t>（请填写：在本单位职务、专业技术职称，执业资格（如果有）、在本项目担任的职务，专业成就及其类似规划设计业绩）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b="1" dirty="0"/>
          </a:p>
          <a:p>
            <a:endParaRPr lang="en-US" altLang="zh-CN" b="1" dirty="0"/>
          </a:p>
          <a:p>
            <a:endParaRPr lang="en-US" altLang="zh-CN" b="1" dirty="0"/>
          </a:p>
          <a:p>
            <a:endParaRPr lang="en-US" altLang="zh-CN" b="1" dirty="0"/>
          </a:p>
          <a:p>
            <a:r>
              <a:rPr lang="zh-CN" altLang="en-US" b="1" dirty="0"/>
              <a:t>其他申请人认为需要体现的主要项目团队成员（不超过</a:t>
            </a:r>
            <a:r>
              <a:rPr lang="en-US" altLang="zh-CN" b="1" dirty="0"/>
              <a:t>3</a:t>
            </a:r>
            <a:r>
              <a:rPr lang="zh-CN" altLang="en-US" b="1" dirty="0"/>
              <a:t>个）：</a:t>
            </a:r>
            <a:endParaRPr lang="en-US" altLang="zh-CN" b="1" dirty="0"/>
          </a:p>
          <a:p>
            <a:endParaRPr lang="en-US" altLang="zh-CN" dirty="0"/>
          </a:p>
          <a:p>
            <a:r>
              <a:rPr lang="zh-CN" altLang="en-US" dirty="0"/>
              <a:t>（请填写：在本单位职务、专业技术职称，执业资格（如果有）、在本项目担任的职务，专业成就及其类似规划设计业绩）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A33FDA3-2BC1-4C89-A6DD-09DF453FB4A5}"/>
              </a:ext>
            </a:extLst>
          </p:cNvPr>
          <p:cNvSpPr txBox="1"/>
          <p:nvPr/>
        </p:nvSpPr>
        <p:spPr>
          <a:xfrm>
            <a:off x="12844763" y="592242"/>
            <a:ext cx="1608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（企业</a:t>
            </a: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logo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03936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265728-F9B6-8302-4B5A-0E27DBD1AB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">
            <a:extLst>
              <a:ext uri="{FF2B5EF4-FFF2-40B4-BE49-F238E27FC236}">
                <a16:creationId xmlns:a16="http://schemas.microsoft.com/office/drawing/2014/main" id="{B8DA0316-4730-188E-E78C-880CD1D9EB0C}"/>
              </a:ext>
            </a:extLst>
          </p:cNvPr>
          <p:cNvSpPr txBox="1"/>
          <p:nvPr/>
        </p:nvSpPr>
        <p:spPr>
          <a:xfrm>
            <a:off x="666505" y="1760096"/>
            <a:ext cx="57832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类似项目业绩</a:t>
            </a:r>
            <a:endParaRPr lang="en-US" altLang="zh-CN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13">
            <a:extLst>
              <a:ext uri="{FF2B5EF4-FFF2-40B4-BE49-F238E27FC236}">
                <a16:creationId xmlns:a16="http://schemas.microsoft.com/office/drawing/2014/main" id="{78DF8814-3BFE-EFF0-DF78-6FC40BC67488}"/>
              </a:ext>
            </a:extLst>
          </p:cNvPr>
          <p:cNvSpPr txBox="1"/>
          <p:nvPr/>
        </p:nvSpPr>
        <p:spPr>
          <a:xfrm>
            <a:off x="666505" y="592242"/>
            <a:ext cx="937308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应征申请人英文简称（如有）</a:t>
            </a:r>
            <a:endParaRPr lang="en-US" altLang="zh-CN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defRPr/>
            </a:pP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应征申请人全称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A007A8D9-6FB5-D34B-D2C5-DC8AF3ACD99A}"/>
              </a:ext>
            </a:extLst>
          </p:cNvPr>
          <p:cNvSpPr txBox="1"/>
          <p:nvPr/>
        </p:nvSpPr>
        <p:spPr>
          <a:xfrm>
            <a:off x="666505" y="2461060"/>
            <a:ext cx="13851600" cy="7427674"/>
          </a:xfrm>
          <a:prstGeom prst="rect">
            <a:avLst/>
          </a:prstGeom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altLang="zh-CN" dirty="0"/>
          </a:p>
          <a:p>
            <a:pPr marL="356235" indent="-356235" defTabSz="1425575">
              <a:lnSpc>
                <a:spcPct val="90000"/>
              </a:lnSpc>
              <a:spcBef>
                <a:spcPts val="1560"/>
              </a:spcBef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/>
                </a:solidFill>
              </a:rPr>
              <a:t>说明：请介绍三个左右的典型项目业绩，包括项目名称、位置、基本功能需求、项目主要建设指标，设计特点等设计内容简要情况介绍。</a:t>
            </a:r>
            <a:endParaRPr lang="en-US" altLang="zh-CN" sz="2000" dirty="0">
              <a:solidFill>
                <a:schemeClr val="tx1"/>
              </a:solidFill>
            </a:endParaRPr>
          </a:p>
          <a:p>
            <a:pPr marL="356235" indent="-356235" defTabSz="1425575">
              <a:lnSpc>
                <a:spcPct val="90000"/>
              </a:lnSpc>
              <a:spcBef>
                <a:spcPts val="1560"/>
              </a:spcBef>
              <a:buFont typeface="Arial" panose="020B0604020202020204" pitchFamily="34" charset="0"/>
              <a:buChar char="•"/>
            </a:pPr>
            <a:endParaRPr lang="en-US" altLang="zh-CN" sz="2000" dirty="0">
              <a:solidFill>
                <a:schemeClr val="tx1"/>
              </a:solidFill>
            </a:endParaRPr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D79495-38CD-6E19-06C8-A0F6F26A111D}"/>
              </a:ext>
            </a:extLst>
          </p:cNvPr>
          <p:cNvSpPr txBox="1"/>
          <p:nvPr/>
        </p:nvSpPr>
        <p:spPr>
          <a:xfrm>
            <a:off x="12844763" y="592242"/>
            <a:ext cx="1608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（企业</a:t>
            </a: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logo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11863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210</Words>
  <Application>Microsoft Office PowerPoint</Application>
  <PresentationFormat>自定义</PresentationFormat>
  <Paragraphs>83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9" baseType="lpstr">
      <vt:lpstr>等线</vt:lpstr>
      <vt:lpstr>微软雅黑</vt:lpstr>
      <vt:lpstr>Arial</vt:lpstr>
      <vt:lpstr>Calibri</vt:lpstr>
      <vt:lpstr>Calibri Light</vt:lpstr>
      <vt:lpstr>Office 主题​​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Lenovo</dc:creator>
  <cp:lastModifiedBy>xinghua xu</cp:lastModifiedBy>
  <cp:revision>190</cp:revision>
  <cp:lastPrinted>2021-03-16T03:09:00Z</cp:lastPrinted>
  <dcterms:created xsi:type="dcterms:W3CDTF">2021-03-14T02:06:00Z</dcterms:created>
  <dcterms:modified xsi:type="dcterms:W3CDTF">2026-04-29T08:46:35Z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6263F67BBED548C3B6B7643DAE5F0165_13</vt:lpwstr>
  </property>
  <property fmtid="{D5CDD505-2E9C-101B-9397-08002B2CF9AE}" pid="3" name="KSOProductBuildVer">
    <vt:lpwstr>2052-12.1.0.25865</vt:lpwstr>
  </property>
</Properties>
</file>